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1" r:id="rId2"/>
    <p:sldId id="374" r:id="rId3"/>
    <p:sldId id="289" r:id="rId4"/>
    <p:sldId id="302" r:id="rId5"/>
    <p:sldId id="354" r:id="rId6"/>
    <p:sldId id="293" r:id="rId7"/>
    <p:sldId id="356" r:id="rId8"/>
    <p:sldId id="357" r:id="rId9"/>
    <p:sldId id="358" r:id="rId10"/>
    <p:sldId id="294" r:id="rId11"/>
    <p:sldId id="359" r:id="rId12"/>
    <p:sldId id="381" r:id="rId13"/>
    <p:sldId id="295" r:id="rId14"/>
    <p:sldId id="336" r:id="rId15"/>
    <p:sldId id="327" r:id="rId16"/>
    <p:sldId id="329" r:id="rId17"/>
    <p:sldId id="344" r:id="rId18"/>
    <p:sldId id="355" r:id="rId19"/>
  </p:sldIdLst>
  <p:sldSz cx="10058400" cy="7772400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49E"/>
    <a:srgbClr val="F175A1"/>
    <a:srgbClr val="1079C2"/>
    <a:srgbClr val="FEB2E2"/>
    <a:srgbClr val="0DA4FF"/>
    <a:srgbClr val="C2E8FF"/>
    <a:srgbClr val="F9F9F9"/>
    <a:srgbClr val="0D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5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8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2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3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5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5615E-0E00-4164-8C93-8418BBC3CC97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864A2-0489-4AB9-A96A-C011733A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1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6B97B-6DB9-8D88-769E-93EF08F9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90" y="-14991"/>
            <a:ext cx="10163331" cy="82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5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28587-D94B-5894-88EB-AEBE26331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" y="0"/>
            <a:ext cx="1001190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7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F6BC8-EB18-9876-75F7-89F5D19D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" y="264895"/>
            <a:ext cx="9900762" cy="6480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9CD0E-8BAB-B430-EA1C-B3010932D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95" y="2467878"/>
            <a:ext cx="7181710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EB292-E067-AA4B-1FE0-E221CA4F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97" y="3219827"/>
            <a:ext cx="7023201" cy="4438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159985-3967-F9DB-9656-AB0D1140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698" y="525780"/>
            <a:ext cx="10040801" cy="66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AAD4E-B3E8-966D-87A5-73FCB68B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3" y="0"/>
            <a:ext cx="8859194" cy="86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85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2BE1B-4973-D573-9659-AC326558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7" y="1639442"/>
            <a:ext cx="4932091" cy="6291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2776E-3FEA-A9F9-8AB5-F33E44A1B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744" y="1639442"/>
            <a:ext cx="4907705" cy="609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DA746-2C30-DC48-1BF1-7B5553850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720"/>
            <a:ext cx="10058400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82AA8-D0A4-1EDD-EC9F-3BEFE014D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2"/>
            <a:ext cx="10058400" cy="756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32F55A-07C8-B552-8912-0E7688E7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3" y="19050"/>
            <a:ext cx="990041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9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668D5-BD58-05EB-D659-DA573972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3" y="0"/>
            <a:ext cx="990041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425B2D-C3B4-86B8-6F0E-6BFC8CE3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64" y="0"/>
            <a:ext cx="10208530" cy="86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4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F455C3-D5F8-CC2A-CE38-59ED2CF4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"/>
            <a:ext cx="10058400" cy="77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7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8AE47-0E3E-27B0-FA11-E9006D0DF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" y="0"/>
            <a:ext cx="1001911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29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A6B23264-BF3D-006E-3FB2-258A70E67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033" y="3266374"/>
            <a:ext cx="8634334" cy="4317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84AA3A-5E40-7D5A-BB31-B60F87886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058400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ABD24C4-6772-6362-5C58-96FF8EB3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950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2BEE8-440D-3A2E-41C7-62D15587C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09" y="1217098"/>
            <a:ext cx="9516681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DCFE6-57B5-8D91-7F51-D0A6B89C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0"/>
            <a:ext cx="10648950" cy="822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04F20-CCA0-C2C6-4651-E3F4CAB4E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17" y="2640589"/>
            <a:ext cx="3816427" cy="652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2328AD-7C27-CFDA-C8BC-B93094118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50" y="3216718"/>
            <a:ext cx="6212362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DCFE6-57B5-8D91-7F51-D0A6B89C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0"/>
            <a:ext cx="10344150" cy="8229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97988-710B-0100-9E36-435719BB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258" y="3337926"/>
            <a:ext cx="6297714" cy="473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591AC-A12A-474A-25FA-FEB306683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73" y="2685597"/>
            <a:ext cx="465165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DCFE6-57B5-8D91-7F51-D0A6B89C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0"/>
            <a:ext cx="10344150" cy="8229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DDDB5-902F-F5B3-62FA-A1801CB7D6AA}"/>
              </a:ext>
            </a:extLst>
          </p:cNvPr>
          <p:cNvSpPr txBox="1"/>
          <p:nvPr/>
        </p:nvSpPr>
        <p:spPr>
          <a:xfrm>
            <a:off x="0" y="2543536"/>
            <a:ext cx="575622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00" b="1" spc="-1000" dirty="0">
              <a:latin typeface="HelloCasualSlim" panose="02000603000000000000" pitchFamily="2" charset="0"/>
              <a:ea typeface="HelloCasualSlim" panose="02000603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804C2-C021-089F-9A69-3A868332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151" y="3886200"/>
            <a:ext cx="6096528" cy="41212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D4D482E-86DF-2A30-633B-7CB77BCEAAEF}"/>
              </a:ext>
            </a:extLst>
          </p:cNvPr>
          <p:cNvGrpSpPr/>
          <p:nvPr/>
        </p:nvGrpSpPr>
        <p:grpSpPr>
          <a:xfrm>
            <a:off x="798209" y="2712813"/>
            <a:ext cx="4230991" cy="1219238"/>
            <a:chOff x="798209" y="2712813"/>
            <a:chExt cx="4230991" cy="121923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75666A-44BD-0E32-87B1-8EA4A8886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9070" y="2712813"/>
              <a:ext cx="2658086" cy="54868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17278F-AB4D-B73B-490F-714463E7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209" y="3328495"/>
              <a:ext cx="4230991" cy="603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7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DCFE6-57B5-8D91-7F51-D0A6B89C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0"/>
            <a:ext cx="10344150" cy="8229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8C9F0-4AE6-FE73-789A-72625A99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3505200"/>
            <a:ext cx="6267450" cy="44931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3961CB-2666-86CB-11AE-31108EAF9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7" y="2874976"/>
            <a:ext cx="506011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22770</TotalTime>
  <Words>0</Words>
  <Application>Microsoft Office PowerPoint</Application>
  <PresentationFormat>Custom</PresentationFormat>
  <Paragraphs>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HelloCasualSlim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Elsasser</dc:creator>
  <cp:lastModifiedBy>Nicole Elsasser</cp:lastModifiedBy>
  <cp:revision>105</cp:revision>
  <cp:lastPrinted>2022-08-31T11:48:35Z</cp:lastPrinted>
  <dcterms:created xsi:type="dcterms:W3CDTF">2022-07-02T15:07:15Z</dcterms:created>
  <dcterms:modified xsi:type="dcterms:W3CDTF">2023-04-16T12:19:44Z</dcterms:modified>
</cp:coreProperties>
</file>